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4B50-D378-42D2-9784-990CE20C052F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5753-E8DE-4494-B48D-F970E1E9F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14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4B50-D378-42D2-9784-990CE20C052F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5753-E8DE-4494-B48D-F970E1E9F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908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4B50-D378-42D2-9784-990CE20C052F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5753-E8DE-4494-B48D-F970E1E9F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88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4B50-D378-42D2-9784-990CE20C052F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5753-E8DE-4494-B48D-F970E1E9F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48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4B50-D378-42D2-9784-990CE20C052F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5753-E8DE-4494-B48D-F970E1E9F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39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4B50-D378-42D2-9784-990CE20C052F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5753-E8DE-4494-B48D-F970E1E9F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22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4B50-D378-42D2-9784-990CE20C052F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5753-E8DE-4494-B48D-F970E1E9F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284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4B50-D378-42D2-9784-990CE20C052F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5753-E8DE-4494-B48D-F970E1E9F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72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4B50-D378-42D2-9784-990CE20C052F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5753-E8DE-4494-B48D-F970E1E9F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88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4B50-D378-42D2-9784-990CE20C052F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5753-E8DE-4494-B48D-F970E1E9F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19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4B50-D378-42D2-9784-990CE20C052F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5753-E8DE-4494-B48D-F970E1E9F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78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E4B50-D378-42D2-9784-990CE20C052F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25753-E8DE-4494-B48D-F970E1E9F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48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7" y="0"/>
            <a:ext cx="10692385" cy="6858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723549" y="566670"/>
            <a:ext cx="119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別添　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432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6DEC83-5167-4507-881D-66EBD4BA02AE}"/>
              </a:ext>
            </a:extLst>
          </p:cNvPr>
          <p:cNvSpPr txBox="1"/>
          <p:nvPr/>
        </p:nvSpPr>
        <p:spPr>
          <a:xfrm>
            <a:off x="3685032" y="2432304"/>
            <a:ext cx="2410969" cy="8595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3494278" y="1541151"/>
            <a:ext cx="4280715" cy="4105275"/>
            <a:chOff x="3432732" y="2517097"/>
            <a:chExt cx="4280715" cy="4105275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F637538C-07FA-4976-85B4-C99D2BD77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85033" y="2517097"/>
              <a:ext cx="4028414" cy="4105275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4D50281A-5DE6-4411-B571-934013C1E295}"/>
                </a:ext>
              </a:extLst>
            </p:cNvPr>
            <p:cNvSpPr txBox="1"/>
            <p:nvPr/>
          </p:nvSpPr>
          <p:spPr>
            <a:xfrm>
              <a:off x="3432732" y="2525889"/>
              <a:ext cx="2742401" cy="790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32DC4EB-CCB5-43D1-853A-37CBA4E1ECB0}"/>
              </a:ext>
            </a:extLst>
          </p:cNvPr>
          <p:cNvSpPr txBox="1"/>
          <p:nvPr/>
        </p:nvSpPr>
        <p:spPr>
          <a:xfrm>
            <a:off x="3575347" y="2432304"/>
            <a:ext cx="1979720" cy="8595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0BB0868-07AC-4236-9717-EBB825A5D9DB}"/>
              </a:ext>
            </a:extLst>
          </p:cNvPr>
          <p:cNvSpPr txBox="1"/>
          <p:nvPr/>
        </p:nvSpPr>
        <p:spPr>
          <a:xfrm>
            <a:off x="8199882" y="2578584"/>
            <a:ext cx="3201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面の内側から</a:t>
            </a:r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物見を中心にして、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さらに口を中心にしてシールドを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はめ込む</a:t>
            </a:r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今回は、一体型のものもテストした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9446" y="360978"/>
            <a:ext cx="221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シールド</a:t>
            </a:r>
            <a:r>
              <a:rPr kumimoji="1" lang="ja-JP" altLang="en-US" sz="2400" b="1" dirty="0"/>
              <a:t>の一例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9049DF9-B6E4-4AC3-BF59-0DB90FF46211}"/>
              </a:ext>
            </a:extLst>
          </p:cNvPr>
          <p:cNvSpPr txBox="1"/>
          <p:nvPr/>
        </p:nvSpPr>
        <p:spPr>
          <a:xfrm>
            <a:off x="861134" y="1722268"/>
            <a:ext cx="130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一体型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2FA18F3-A9F6-43D5-93D1-5C88119F020B}"/>
              </a:ext>
            </a:extLst>
          </p:cNvPr>
          <p:cNvSpPr txBox="1"/>
          <p:nvPr/>
        </p:nvSpPr>
        <p:spPr>
          <a:xfrm>
            <a:off x="907003" y="4036386"/>
            <a:ext cx="1565323" cy="848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眼と口の</a:t>
            </a:r>
            <a:endParaRPr kumimoji="1"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個別型</a:t>
            </a: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9781C14-F180-4BCD-BEA7-AD25A4EC2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968" y="1009340"/>
            <a:ext cx="2588099" cy="2127421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F889740F-7CA5-4EC9-A4B4-F40C8A2C1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958" y="4686825"/>
            <a:ext cx="2678689" cy="142459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2751075-1421-46D8-878E-F8ABC834C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2958" y="3218085"/>
            <a:ext cx="2620585" cy="1424596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9723549" y="566670"/>
            <a:ext cx="119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別添　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451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ワイド画面</PresentationFormat>
  <Paragraphs>10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ＭＳ Ｐゴシック</vt:lpstr>
      <vt:lpstr>ＭＳ 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中谷 行道</dc:creator>
  <cp:lastModifiedBy>堀秀一郎</cp:lastModifiedBy>
  <cp:revision>2</cp:revision>
  <cp:lastPrinted>2020-06-03T03:11:26Z</cp:lastPrinted>
  <dcterms:created xsi:type="dcterms:W3CDTF">2020-05-31T00:54:16Z</dcterms:created>
  <dcterms:modified xsi:type="dcterms:W3CDTF">2020-06-04T07:09:07Z</dcterms:modified>
</cp:coreProperties>
</file>